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4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2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14D4-78FA-A625-66A6-5E4E1E9D6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38FCD-EB87-2C04-6E36-6C6ED77C2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57740-3DC5-C41E-963D-F7190CB8E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2889E-8FBD-4E22-BEEC-FF162B9C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FBB9D-1A75-47CE-26F2-3A9972B8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77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FE55-D45B-8CFF-BF6A-D70C70CF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D8664-7EFF-5FA4-E3AC-0EF1BCF0F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C655C-3DCF-C397-5A84-F3A455E5D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1D421-FAF2-8360-62D6-9DA4FFB2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A1F83-4716-75EE-2F37-4986EF70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67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D6536-0AEC-AC18-5B4C-B1127D1DD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1BEAF-91D1-8CFE-0273-60918C44D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4AD15-16FA-DFEA-0238-7F5D5059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57E8A-9928-6D20-275D-A52C55DA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43C4B-0584-D250-F687-51B254D3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3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A689-11EB-D6CB-F576-DE6BB4FA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1673-4AA4-EAA1-0A06-70F590C3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EE27A-DA52-3606-2A6C-DDDD992D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8803F-4EE5-34E9-0D55-61A8F9C2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C1E2-AE69-0328-87F5-DF9A1F34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181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8401-72DC-3769-ACD8-6D8F0A0B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A2C99-925A-1F09-C71A-B080984A5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14AD3-CAFC-4CE3-A568-064A61E7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55287-83D3-6551-9558-DCCB5B74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16307-6783-8EFA-3E7D-CB64E95D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30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DCE5-FB56-F193-2CDF-02DB82D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40C9-EA50-57E8-D7CC-4C95752C8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21B7E-1E58-3992-E1B0-5412CD232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23BD5-EB4D-7CE2-AD5A-44605936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AE159-327E-535A-BD37-7F3559F4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F779C-2820-11FA-9C73-15701AE8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7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622F-907C-EED9-E04C-C8EE1D5A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79C1F-99B3-4E5B-109E-793C8E7F1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951ED-6491-19F1-FA71-522E8C0B5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1A2D9-6469-3D09-2920-8EDDD56B3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FD7B7-7362-4401-8E2D-DBFE9D3BE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C42C0-5F49-9A9E-9EAF-347E4E5A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9C709-B94B-F699-0D7B-C9A3E60E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75D5D-3770-4EB2-F4A4-2EFF92B3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89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250D-FB4F-A08B-80FC-2366F276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C9A92-24CE-1043-D67A-56C47602D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8136E-D95B-8816-03A8-650D5C05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9DA35-6A3F-6147-E3A5-60D20DC4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7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3C122-E227-38A4-1FA7-475CD98A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35371-D5EF-57F1-DBAD-C8BFF90C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B1979-16A3-2494-1C4D-F36E3A81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90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F4B0-609B-0D6F-F31C-F549D019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A35EB-C5FE-84A6-B134-1437FD684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EAD9A-D5E1-E017-F995-C0660A4D0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EA05F-FA94-CCB9-5C71-BB4175DD3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DD3B8-6088-E6ED-2EBC-D512BBFE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1F774-E59E-487D-A6E9-505A3303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083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86C0-3541-D758-5940-2FCDFECF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40CEF6-AE2B-173A-B813-C26FEBC8F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BDC1C-6005-D9D8-D089-255A6422B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0A7F8-BAD0-35B9-0AA3-864E80B62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46917-197F-08F5-5A7B-002DD4C2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904AB-585E-3BBB-BD33-3E1B597E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41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2CC52-53C6-85C3-DE2A-1343B87A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DDC37-6F94-11CC-80E7-16E7A2159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C64B0-067E-383E-31D2-F39A94DBE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7A8E2-74BA-4060-A167-66FC1E25A21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A55D-2DB6-A6F5-CB12-709E78A11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47578-CCC7-F94F-C29B-950B5ABCE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14C7D-9FE0-4547-92C8-4E60A32766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8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D1C1877-75F5-A0A1-2A51-AA37C8BAE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131" y="794889"/>
            <a:ext cx="3599999" cy="2700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AC3757-0511-12B6-66B3-7FD9E1B79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8599" y="794889"/>
            <a:ext cx="3599999" cy="2700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925DF4-5B13-EC80-BD4C-B064AAC75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067" y="794889"/>
            <a:ext cx="3599999" cy="2700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AFAA59-042B-B396-050A-D2815F4F0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552" y="3951522"/>
            <a:ext cx="3599999" cy="2700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00CD16-596D-1A97-7B2C-A0D11BAF5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0268" y="3951522"/>
            <a:ext cx="3599999" cy="27009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6947B7-7EAD-985E-8E61-A05C163120E7}"/>
              </a:ext>
            </a:extLst>
          </p:cNvPr>
          <p:cNvSpPr txBox="1"/>
          <p:nvPr/>
        </p:nvSpPr>
        <p:spPr>
          <a:xfrm>
            <a:off x="0" y="0"/>
            <a:ext cx="45384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UKB </a:t>
            </a:r>
            <a:r>
              <a:rPr lang="en-US" sz="2500" i="1" dirty="0"/>
              <a:t>g</a:t>
            </a:r>
            <a:r>
              <a:rPr lang="en-US" sz="2500" dirty="0"/>
              <a:t>-morphometry associations</a:t>
            </a:r>
            <a:endParaRPr lang="en-GB" sz="2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5C066F-4D69-064E-23B1-E871CE7D028D}"/>
              </a:ext>
            </a:extLst>
          </p:cNvPr>
          <p:cNvSpPr txBox="1"/>
          <p:nvPr/>
        </p:nvSpPr>
        <p:spPr>
          <a:xfrm>
            <a:off x="1632228" y="504835"/>
            <a:ext cx="981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Volume</a:t>
            </a:r>
            <a:endParaRPr lang="en-GB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78EC13-0E86-BFE5-CB6A-FAE8C4E20A2B}"/>
              </a:ext>
            </a:extLst>
          </p:cNvPr>
          <p:cNvSpPr txBox="1"/>
          <p:nvPr/>
        </p:nvSpPr>
        <p:spPr>
          <a:xfrm>
            <a:off x="5388044" y="504835"/>
            <a:ext cx="1481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Surface area</a:t>
            </a:r>
            <a:endParaRPr lang="en-GB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F61956-D1C9-9D9F-5A24-7F8B5F0A8497}"/>
              </a:ext>
            </a:extLst>
          </p:cNvPr>
          <p:cNvSpPr txBox="1"/>
          <p:nvPr/>
        </p:nvSpPr>
        <p:spPr>
          <a:xfrm>
            <a:off x="9536788" y="504835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Thickness</a:t>
            </a:r>
            <a:endParaRPr lang="en-GB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0864BA-C521-9D2C-54F3-E876B684C8D2}"/>
              </a:ext>
            </a:extLst>
          </p:cNvPr>
          <p:cNvSpPr txBox="1"/>
          <p:nvPr/>
        </p:nvSpPr>
        <p:spPr>
          <a:xfrm>
            <a:off x="3525437" y="3669177"/>
            <a:ext cx="121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Curvature</a:t>
            </a:r>
            <a:endParaRPr lang="en-GB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7806AF-6C71-73CF-5416-7A2CE91EB1E2}"/>
              </a:ext>
            </a:extLst>
          </p:cNvPr>
          <p:cNvSpPr txBox="1"/>
          <p:nvPr/>
        </p:nvSpPr>
        <p:spPr>
          <a:xfrm>
            <a:off x="7489171" y="3669177"/>
            <a:ext cx="1462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Sulcal depth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6409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Moodie</dc:creator>
  <cp:lastModifiedBy>Joanna Moodie</cp:lastModifiedBy>
  <cp:revision>3</cp:revision>
  <dcterms:created xsi:type="dcterms:W3CDTF">2023-09-27T15:56:06Z</dcterms:created>
  <dcterms:modified xsi:type="dcterms:W3CDTF">2023-10-25T10:04:06Z</dcterms:modified>
</cp:coreProperties>
</file>